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6.png"/><Relationship Id="rId3" Type="http://schemas.openxmlformats.org/officeDocument/2006/relationships/image" Target="../media/image119.png"/><Relationship Id="rId21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3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17.png"/><Relationship Id="rId10" Type="http://schemas.openxmlformats.org/officeDocument/2006/relationships/image" Target="../media/image126.png"/><Relationship Id="rId19" Type="http://schemas.openxmlformats.org/officeDocument/2006/relationships/image" Target="../media/image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6.png"/><Relationship Id="rId27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21.png"/><Relationship Id="rId21" Type="http://schemas.openxmlformats.org/officeDocument/2006/relationships/image" Target="../media/image156.png"/><Relationship Id="rId7" Type="http://schemas.openxmlformats.org/officeDocument/2006/relationships/image" Target="../media/image144.png"/><Relationship Id="rId12" Type="http://schemas.openxmlformats.org/officeDocument/2006/relationships/image" Target="../media/image15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18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4.png"/><Relationship Id="rId24" Type="http://schemas.openxmlformats.org/officeDocument/2006/relationships/image" Target="../media/image159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7.png"/><Relationship Id="rId19" Type="http://schemas.openxmlformats.org/officeDocument/2006/relationships/image" Target="../media/image154.png"/><Relationship Id="rId4" Type="http://schemas.openxmlformats.org/officeDocument/2006/relationships/image" Target="../media/image122.png"/><Relationship Id="rId9" Type="http://schemas.openxmlformats.org/officeDocument/2006/relationships/image" Target="../media/image146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3" Type="http://schemas.openxmlformats.org/officeDocument/2006/relationships/image" Target="../media/image167.png"/><Relationship Id="rId7" Type="http://schemas.openxmlformats.org/officeDocument/2006/relationships/image" Target="../media/image120.png"/><Relationship Id="rId12" Type="http://schemas.openxmlformats.org/officeDocument/2006/relationships/image" Target="../media/image171.png"/><Relationship Id="rId17" Type="http://schemas.openxmlformats.org/officeDocument/2006/relationships/image" Target="../media/image15.png"/><Relationship Id="rId2" Type="http://schemas.openxmlformats.org/officeDocument/2006/relationships/image" Target="../media/image16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70.png"/><Relationship Id="rId5" Type="http://schemas.openxmlformats.org/officeDocument/2006/relationships/image" Target="../media/image118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2.png"/><Relationship Id="rId4" Type="http://schemas.openxmlformats.org/officeDocument/2006/relationships/image" Target="../media/image168.png"/><Relationship Id="rId9" Type="http://schemas.openxmlformats.org/officeDocument/2006/relationships/image" Target="../media/image122.png"/><Relationship Id="rId1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16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7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8.png"/><Relationship Id="rId4" Type="http://schemas.openxmlformats.org/officeDocument/2006/relationships/image" Target="../media/image11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71333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923367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75400" y="6990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847167" y="18955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471333" y="2273831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6447364" y="1934113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9BBF43-CE77-C385-B065-700E60682968}"/>
              </a:ext>
            </a:extLst>
          </p:cNvPr>
          <p:cNvSpPr/>
          <p:nvPr/>
        </p:nvSpPr>
        <p:spPr>
          <a:xfrm>
            <a:off x="3606800" y="4275667"/>
            <a:ext cx="1837267" cy="9567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29" y="43105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17632</TotalTime>
  <Words>670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152</cp:revision>
  <dcterms:created xsi:type="dcterms:W3CDTF">2023-07-26T17:49:20Z</dcterms:created>
  <dcterms:modified xsi:type="dcterms:W3CDTF">2024-11-27T01:14:56Z</dcterms:modified>
</cp:coreProperties>
</file>